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20B0604020202020204" charset="0"/>
      <p:regular r:id="rId13"/>
    </p:embeddedFon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Rockwell" panose="02060603020205020403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04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487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008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26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6185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364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81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734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9007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787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7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51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562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657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849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158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03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143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433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41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82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613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270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923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774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88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749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884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08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359813"/>
            <a:ext cx="7381875" cy="2797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Unit 6: Project Implementation and Post-Implementation Activities: A Comprehensive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534376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unit delves into the critical phases of project implementation. We'll cover strategic transitions and essential maintenance activities. This guide provides project managers with practical insights and actionable strategies.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6447949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3" y="6455569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9700" y="6429137"/>
            <a:ext cx="321075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3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00" y="3662482"/>
            <a:ext cx="5285661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76300" y="4947285"/>
            <a:ext cx="535067" cy="535067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5253" y="5056227"/>
            <a:ext cx="13716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649135" y="494728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Emerging Trends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49135" y="5420320"/>
            <a:ext cx="5547241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AI-driven testing and DevOps strategies.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143" y="4947285"/>
            <a:ext cx="535067" cy="535067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13452" y="5056227"/>
            <a:ext cx="17633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206978" y="494728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206978" y="5420320"/>
            <a:ext cx="5547241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GDPR compliance and accessibility.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76300" y="6306145"/>
            <a:ext cx="535067" cy="535067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50965" y="6415088"/>
            <a:ext cx="18573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649135" y="630614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Migration Plan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49135" y="6779181"/>
            <a:ext cx="5547241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checklists for migration planning.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434143" y="6306145"/>
            <a:ext cx="535067" cy="535067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612023" y="6415088"/>
            <a:ext cx="179189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206978" y="6306145"/>
            <a:ext cx="264283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PIR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206978" y="6779181"/>
            <a:ext cx="5547241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questionnaires for post-implementation reviews.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0200" y="999292"/>
            <a:ext cx="7354729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 to Implementation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360200" y="2213253"/>
            <a:ext cx="505539" cy="50553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48080" y="2316123"/>
            <a:ext cx="12965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90410" y="2213253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Transforming Plans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90410" y="2660094"/>
            <a:ext cx="6666190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implementation transforms plans into 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60200" y="3496985"/>
            <a:ext cx="505539" cy="50553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29626" y="3599855"/>
            <a:ext cx="16656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90410" y="3496985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Coordination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90410" y="3943826"/>
            <a:ext cx="6666190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requires strategic transitions and maintenance.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360200" y="4780717"/>
            <a:ext cx="505539" cy="50553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25220" y="4883587"/>
            <a:ext cx="17549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090410" y="4780717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Areas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90410" y="5227558"/>
            <a:ext cx="6666190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We'll cover programming management, system migration, change management, and post-implementation reviews.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360200" y="6423898"/>
            <a:ext cx="505539" cy="505539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28316" y="6526768"/>
            <a:ext cx="16930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090410" y="6423898"/>
            <a:ext cx="2496741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Maintenance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0410" y="6870740"/>
            <a:ext cx="6666190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the basics of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958322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Managing the Programming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Agile (Scrum, Kanban), Waterfall, and Hybrid approaches.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25922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922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Jira, Trello, Asana, and Gantt charts for efficient tracking.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3738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 Roles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738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managers, developers, and QA specialists are key.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101554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Spotify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54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Spotify’s squad framework as a case study.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5467" y="688538"/>
            <a:ext cx="5002887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Testing Strategies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875467" y="1651516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3355" y="1899404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Unit Testing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23355" y="2347079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JUnit and pytest for individual component checks.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75467" y="3180159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23355" y="3428048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Testing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123355" y="3875723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API testing with Postman for system interactions.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75467" y="4708803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23355" y="4956691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Testing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23355" y="5404366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 performance with LoadRunner and security with OWASP ZAP.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75467" y="6237446"/>
            <a:ext cx="7393067" cy="1303615"/>
          </a:xfrm>
          <a:prstGeom prst="roundRect">
            <a:avLst>
              <a:gd name="adj" fmla="val 2590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23355" y="6485334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Acceptance Testing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23355" y="6933009"/>
            <a:ext cx="68972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UAT criteria and Beta testing in SaaS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92004"/>
            <a:ext cx="738187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Transition &amp; Change Management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2301716"/>
            <a:ext cx="1069896" cy="12839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8351" y="251567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Direct Cutover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758351" y="294120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high-risk, immediate transition.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3585686"/>
            <a:ext cx="1069896" cy="12839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8351" y="379964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Parallel Run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758351" y="422517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old and new systems simultaneously.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2" y="4869656"/>
            <a:ext cx="1069896" cy="12839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8351" y="508361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Phased Approach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758351" y="550914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Modular, gradual transitions.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462" y="6153626"/>
            <a:ext cx="1069896" cy="12839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8351" y="636758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Pilot Conversion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758351" y="6793111"/>
            <a:ext cx="599098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 in a controlled environment.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916787"/>
            <a:ext cx="563868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Change Management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993588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3797498"/>
            <a:ext cx="220884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Resistance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81063" y="4298156"/>
            <a:ext cx="220884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Mitigate resistance using Kotter’s 8-Step Model.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57" y="2993588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67457" y="3797498"/>
            <a:ext cx="22089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67457" y="4298156"/>
            <a:ext cx="220896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blended learning programs.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971" y="2993588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3971" y="3797498"/>
            <a:ext cx="22089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3971" y="4298156"/>
            <a:ext cx="2208967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 communication, mapping stakeholders with RACI.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6463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Post-Implementation Reviews &amp; Maintenance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729770" y="2640687"/>
            <a:ext cx="30480" cy="4724281"/>
          </a:xfrm>
          <a:prstGeom prst="roundRect">
            <a:avLst>
              <a:gd name="adj" fmla="val 123900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997720" y="3191708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461820" y="2923818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672322" y="3039189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8129707" y="289238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29707" y="3393043"/>
            <a:ext cx="561963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KPIs like ROI and user satisfaction.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997720" y="4850368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461820" y="4582478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51605" y="4697849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8129707" y="455104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129707" y="5051703"/>
            <a:ext cx="561963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surveys and analytics for insights.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6997720" y="6509028"/>
            <a:ext cx="881063" cy="30480"/>
          </a:xfrm>
          <a:prstGeom prst="roundRect">
            <a:avLst>
              <a:gd name="adj" fmla="val 123900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461820" y="624113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646724" y="6356509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8129707" y="620970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NHS Digital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29707" y="6710363"/>
            <a:ext cx="561963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from NHS Digital’s COVID-19 app review.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580584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Ongoing Maintenance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 corrective, adaptive, and perfective maintenance.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425922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ITIL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5922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ITIL for incident and problem management.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3738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CI/CD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37383" y="4362093"/>
            <a:ext cx="2756416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Jenkins and Docker for automation.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1015543" y="3760708"/>
            <a:ext cx="275641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Google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5543" y="4362093"/>
            <a:ext cx="275641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releases continuous Android OS updates.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261467"/>
            <a:ext cx="722471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Trends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62363" y="426434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765000"/>
            <a:ext cx="367867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testing.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4164" y="4193381"/>
            <a:ext cx="136208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9944695" y="30439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DevOps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4695" y="3544610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Collaborative approach.</a:t>
            </a:r>
            <a:endParaRPr lang="en-US" sz="1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8768" y="3255050"/>
            <a:ext cx="1750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9944695" y="54847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Zero Downtime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4695" y="5985391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migrations.</a:t>
            </a:r>
            <a:endParaRPr lang="en-US" sz="1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4661" y="5944791"/>
            <a:ext cx="184309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194</TotalTime>
  <Words>399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Spline Sans Bold</vt:lpstr>
      <vt:lpstr>Arial</vt:lpstr>
      <vt:lpstr>Bookman Old Style</vt:lpstr>
      <vt:lpstr>Rockwell</vt:lpstr>
      <vt:lpstr>Barlow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raghav panthi</cp:lastModifiedBy>
  <cp:revision>2</cp:revision>
  <dcterms:created xsi:type="dcterms:W3CDTF">2025-02-10T09:13:58Z</dcterms:created>
  <dcterms:modified xsi:type="dcterms:W3CDTF">2025-02-10T12:29:25Z</dcterms:modified>
</cp:coreProperties>
</file>